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9" r:id="rId7"/>
    <p:sldId id="1145" r:id="rId8"/>
    <p:sldId id="1146" r:id="rId9"/>
    <p:sldId id="1150" r:id="rId10"/>
    <p:sldId id="1151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005699"/>
            <a:ext cx="11485848" cy="64770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996768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 its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它是。</a:t>
            </a:r>
            <a:endParaRPr lang="zh-CN" altLang="en-US" dirty="0"/>
          </a:p>
        </p:txBody>
      </p:sp>
      <p:pic>
        <p:nvPicPr>
          <p:cNvPr id="6" name="易错警示.eps" descr="id:2147491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5064" y="3133651"/>
            <a:ext cx="1352550" cy="39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5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主要介绍了中国动画片《哪吒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》取得的成功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以及观众的观后感。</a:t>
            </a:r>
            <a:endParaRPr lang="zh-CN" altLang="en-US" dirty="0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1" y="908721"/>
            <a:ext cx="11665296" cy="141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Haibo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43-year-old deliveryman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快递员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Tianjin, was honored as a National Model Worker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全国劳动模范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receiving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honor, Wan said, “I feel very excited and proud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1590" y="1374661"/>
            <a:ext cx="1169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records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23928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句意：中国动画电影《哪吒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》票房突破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打破了中国电影史的票房纪录。根据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“breaking... at the box office”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可知需用名词复数形式表示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多项纪录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作名词时意为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the countryside in Handan, Hebei, Wan went to Tianjin in 2018 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deliveryman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easy way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package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 responsibility and trust, so it’s necessary to send it in time,” 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about stopping,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got through all the difficulties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42431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37119" y="1412739"/>
            <a:ext cx="1692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has entered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句意：到目前为止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《哪吒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》已进入全球票房排名前五。根据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“So far”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可知动作已完成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需用现在完成时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其结构为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have/has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＋动词过去分词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Zha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助动词应用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has,enter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entered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has entered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27054" y="2507227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句意：主角哪吒教会人们如何面对生活中的困难。根据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“teaches people... to face difficulties”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疑问词＋不定式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空处需用疑问词表示方式。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 is responsible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large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sends about 500 packages a day, but it can increase to even 1,000 daily during online shopping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starts work around 6 am and finishes work around 8 pm—that can last to midnight during busy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28454" y="797876"/>
            <a:ext cx="1931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are surprised</a:t>
            </a:r>
            <a:endParaRPr lang="zh-CN" altLang="en-US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4101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所有观众都被其动画技术所震撼。根据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viewers ...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its animation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动画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technology”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空处应填谓语动词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之间为被动关系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应用被动语态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此句描述的是一个事实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用一般现在时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viewers”,be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are,surprise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surprised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8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algn="l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 is responsible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large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sends about 500 packages a day, but it can increase to even 1,000 daily during online shopping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starts work around 6 am and finishes work around 8 pm—that can last to midnight during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busy_________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17942" y="1330334"/>
            <a:ext cx="13866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difference</a:t>
            </a:r>
            <a:endParaRPr lang="zh-CN" altLang="en-US" sz="2200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745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句意：该电影对电影产业产生了重大影响。固定短语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difference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产生影响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41564" y="1890954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6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774621" y="1844688"/>
            <a:ext cx="6399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and</a:t>
            </a:r>
            <a:endParaRPr lang="zh-CN" altLang="en-US" sz="22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34942" y="377494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句意：它标志着中国电影产业和全球电影产业都迈出了重要的一步。根据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“both... and...”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的并列结构可知需用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连接两者。故填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92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 seven years, 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720,000 packages without any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facing terrible weather and possible delays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will call customers right away to explain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102" y="1712433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dirty="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句意：凭借精彩的故事和先进的技术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它成为首部吸引大量外国观众的中国电影。根据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 Chinese film”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可知需用定冠词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 is a warm-hearted person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special care for older or disabled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helps them buy medicine and take away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rubbish during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deliveries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April 2022, he has volunteered to check and report safety risks in his community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18297" y="845338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15486" y="1412739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as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句意：它为如何制作更多成功的中国电影树立了榜样。根据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more... films”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可知需用形容词修饰名词。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这部电影充当了世界了解中国窗口。固定短语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 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5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satisfied that we deliverymen get more social respect now,” Wan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working hard and encourage more people around 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42764" y="248053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</a:t>
            </a:r>
            <a:endParaRPr lang="zh-CN" altLang="en-US" dirty="0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句意：它与世界各地的观众联系在一起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向世界展示了中国日益增长的文化力量和科技的发展。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形容词性物主代词修饰名词。故填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85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962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447</cp:revision>
  <dcterms:created xsi:type="dcterms:W3CDTF">2020-11-06T05:24:00Z</dcterms:created>
  <dcterms:modified xsi:type="dcterms:W3CDTF">2025-09-17T20:20:29Z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